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15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27" b="0"/>
              <a:t>Hashing Types.</a:t>
            </a:r>
            <a:br>
              <a:rPr sz="1727" b="0"/>
            </a:br>
            <a:r>
              <a:rPr sz="1727" b="0"/>
              <a:t>Hashing Methods.</a:t>
            </a:r>
            <a:br>
              <a:rPr sz="1727" b="0"/>
            </a:br>
            <a:r>
              <a:rPr sz="1727" b="0"/>
              <a:t>Salting.</a:t>
            </a:r>
            <a:br>
              <a:rPr sz="1727" b="0"/>
            </a:br>
            <a:r>
              <a:rPr sz="1727" b="0"/>
              <a:t>Collisions.</a:t>
            </a:r>
            <a:br>
              <a:rPr sz="1727" b="0"/>
            </a:br>
            <a:r>
              <a:rPr sz="1727" b="0"/>
              <a:t>LM and NTLM Hashes (Windows).</a:t>
            </a:r>
            <a:br>
              <a:rPr sz="1727" b="0"/>
            </a:br>
            <a:r>
              <a:rPr sz="1727" b="0"/>
              <a:t>Hash Benchmarks.</a:t>
            </a:r>
            <a:br>
              <a:rPr sz="1727" b="0"/>
            </a:br>
            <a:r>
              <a:rPr sz="1727" b="0"/>
              <a:t>Message Authentication Codes (MACs).</a:t>
            </a:r>
            <a:br>
              <a:rPr sz="1727" b="0"/>
            </a:br>
            <a:r>
              <a:rPr sz="1727" b="0"/>
              <a:t>OTP/HOTP.</a:t>
            </a:r>
            <a:br>
              <a:rPr sz="1727" b="0"/>
            </a:br>
            <a:br>
              <a:rPr sz="1727" b="0"/>
            </a:br>
            <a:br>
              <a:rPr sz="1727" b="0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sz="1727" b="0"/>
              <a:t>http://asecuritysite.com/crypto03</a:t>
            </a:r>
            <a:br>
              <a:rPr sz="1727" b="0"/>
            </a:br>
            <a:r>
              <a:rPr sz="1727" b="0"/>
              <a:t>http://asecuritysite.com/encryption</a:t>
            </a:r>
            <a:br>
              <a:rPr sz="1727" b="0"/>
            </a:br>
            <a:endParaRPr sz="1727" b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10" b="0"/>
              <a:t>Hashing Types.</a:t>
            </a:r>
            <a:br>
              <a:rPr sz="1710" b="0"/>
            </a:br>
            <a:r>
              <a:rPr sz="1710"/>
              <a:t>Hashing Methods.</a:t>
            </a:r>
            <a:br>
              <a:rPr sz="1710"/>
            </a:br>
            <a:r>
              <a:rPr sz="1710" b="0"/>
              <a:t>Salting.</a:t>
            </a:r>
            <a:br>
              <a:rPr sz="1710" b="0"/>
            </a:br>
            <a:r>
              <a:rPr sz="1710" b="0"/>
              <a:t>Collisions.</a:t>
            </a:r>
            <a:br>
              <a:rPr sz="1710" b="0"/>
            </a:br>
            <a:r>
              <a:rPr sz="1710" b="0"/>
              <a:t>LM and NTLM Hashes (Windows).</a:t>
            </a:r>
            <a:br>
              <a:rPr sz="1710" b="0"/>
            </a:br>
            <a:r>
              <a:rPr sz="1710" b="0"/>
              <a:t>Hash Benchmarks.</a:t>
            </a:r>
            <a:br>
              <a:rPr sz="1710" b="0"/>
            </a:br>
            <a:r>
              <a:rPr sz="1710" b="0"/>
              <a:t>Message Authentication Codes (MACs).</a:t>
            </a:r>
            <a:br>
              <a:rPr sz="1710" b="0"/>
            </a:br>
            <a:r>
              <a:rPr sz="1710" b="0"/>
              <a:t>OTP/HOTP.</a:t>
            </a:r>
            <a:br>
              <a:rPr sz="1710" b="0"/>
            </a:br>
            <a:r>
              <a:rPr sz="1710" b="0"/>
              <a:t>Secret Shares.</a:t>
            </a:r>
            <a:br>
              <a:rPr sz="1710" b="0"/>
            </a:br>
            <a:br>
              <a:rPr sz="1710" b="0"/>
            </a:br>
            <a:r>
              <a:rPr sz="2565">
                <a:solidFill>
                  <a:srgbClr val="000000"/>
                </a:solidFill>
              </a:rPr>
              <a:t>Prof Bill Buchanan OBE</a:t>
            </a:r>
            <a:br>
              <a:rPr sz="2565">
                <a:solidFill>
                  <a:srgbClr val="000000"/>
                </a:solidFill>
              </a:rPr>
            </a:br>
            <a:r>
              <a:rPr sz="1710" b="0"/>
              <a:t>http://asecuritysite.com/crypto03</a:t>
            </a:r>
            <a:br>
              <a:rPr sz="1710" b="0"/>
            </a:br>
            <a:r>
              <a:rPr sz="1710" b="0"/>
              <a:t>http://asecuritysite.com/encryption</a:t>
            </a:r>
            <a:br>
              <a:rPr sz="1710" b="0"/>
            </a:br>
            <a:endParaRPr sz="1710" b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64" b="0"/>
              <a:t>Hashing Types.</a:t>
            </a:r>
            <a:br>
              <a:rPr sz="1764" b="0"/>
            </a:br>
            <a:r>
              <a:rPr sz="1764" b="0"/>
              <a:t>Hashing Methods.</a:t>
            </a:r>
            <a:br>
              <a:rPr sz="1764" b="0"/>
            </a:br>
            <a:r>
              <a:rPr sz="1764"/>
              <a:t>Salting.</a:t>
            </a:r>
            <a:br>
              <a:rPr sz="1764"/>
            </a:br>
            <a:r>
              <a:rPr sz="1764" b="0"/>
              <a:t>Collisions.</a:t>
            </a:r>
            <a:br>
              <a:rPr sz="1764" b="0"/>
            </a:br>
            <a:r>
              <a:rPr sz="1764" b="0"/>
              <a:t>LM and NTLM Hashes (Windows).</a:t>
            </a:r>
            <a:br>
              <a:rPr sz="1764" b="0"/>
            </a:br>
            <a:r>
              <a:rPr sz="1764" b="0"/>
              <a:t>Hash Benchmarks.</a:t>
            </a:r>
            <a:br>
              <a:rPr sz="1764" b="0"/>
            </a:br>
            <a:r>
              <a:rPr sz="1764" b="0"/>
              <a:t>Message Authentication Codes (MACs).</a:t>
            </a:r>
            <a:br>
              <a:rPr sz="1764" b="0"/>
            </a:br>
            <a:r>
              <a:rPr sz="1764" b="0"/>
              <a:t>OTP/HOTP.</a:t>
            </a:r>
            <a:br>
              <a:rPr sz="1764" b="0"/>
            </a:br>
            <a:r>
              <a:rPr sz="1764" b="0"/>
              <a:t>Secret Shares.</a:t>
            </a:r>
            <a:br>
              <a:rPr sz="1764" b="0"/>
            </a:br>
            <a:br>
              <a:rPr sz="1764" b="0"/>
            </a:br>
            <a:r>
              <a:rPr sz="2646">
                <a:solidFill>
                  <a:srgbClr val="000000"/>
                </a:solidFill>
              </a:rPr>
              <a:t>Prof Bill Buchanan OBE</a:t>
            </a:r>
            <a:br>
              <a:rPr sz="2646">
                <a:solidFill>
                  <a:srgbClr val="000000"/>
                </a:solidFill>
              </a:rPr>
            </a:br>
            <a:r>
              <a:rPr sz="1764" b="0"/>
              <a:t>http://asecuritysite.com/crypto03</a:t>
            </a:r>
            <a:br>
              <a:rPr sz="1764" b="0"/>
            </a:br>
            <a:r>
              <a:rPr sz="1764" b="0"/>
              <a:t>http://asecuritysite.com/encryption</a:t>
            </a:r>
            <a:br>
              <a:rPr sz="1764" b="0"/>
            </a:br>
            <a:endParaRPr sz="1764" b="0"/>
          </a:p>
        </p:txBody>
      </p:sp>
      <p:pic>
        <p:nvPicPr>
          <p:cNvPr id="193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/>
              <a:t>Hashing Types.</a:t>
            </a:r>
            <a:br>
              <a:rPr sz="180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 b="0"/>
              <a:t>OTP/HOTP.</a:t>
            </a:r>
            <a:br>
              <a:rPr sz="1800" b="0"/>
            </a:br>
            <a:r>
              <a:rPr sz="1800" b="0"/>
              <a:t>Secret Shares.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27" b="0"/>
              <a:t>Hashing Types.</a:t>
            </a:r>
            <a:br>
              <a:rPr sz="1727" b="0"/>
            </a:br>
            <a:r>
              <a:rPr sz="1727" b="0"/>
              <a:t>Hashing Methods.</a:t>
            </a:r>
            <a:br>
              <a:rPr sz="1727" b="0"/>
            </a:br>
            <a:r>
              <a:rPr sz="1727" b="0"/>
              <a:t>Salting.</a:t>
            </a:r>
            <a:br>
              <a:rPr sz="1727" b="0"/>
            </a:br>
            <a:r>
              <a:rPr sz="1727"/>
              <a:t>Collisions.</a:t>
            </a:r>
            <a:br>
              <a:rPr sz="1727"/>
            </a:br>
            <a:r>
              <a:rPr sz="1727" b="0"/>
              <a:t>LM and NTLM Hashes (Windows).</a:t>
            </a:r>
            <a:br>
              <a:rPr sz="1727" b="0"/>
            </a:br>
            <a:r>
              <a:rPr sz="1727" b="0"/>
              <a:t>Hash Benchmarks.</a:t>
            </a:r>
            <a:br>
              <a:rPr sz="1727" b="0"/>
            </a:br>
            <a:r>
              <a:rPr sz="1727" b="0"/>
              <a:t>Message Authentication Codes (MACs).</a:t>
            </a:r>
            <a:br>
              <a:rPr sz="1727" b="0"/>
            </a:br>
            <a:r>
              <a:rPr sz="1727" b="0"/>
              <a:t>OTP/HOTP.</a:t>
            </a:r>
            <a:br>
              <a:rPr sz="1727" b="0"/>
            </a:br>
            <a:r>
              <a:rPr sz="1727" b="0"/>
              <a:t>Secret Shares.</a:t>
            </a:r>
            <a:br>
              <a:rPr sz="1727" b="0"/>
            </a:br>
            <a:br>
              <a:rPr sz="1727" b="0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sz="1727" b="0"/>
              <a:t>http://asecuritysite.com/crypto03</a:t>
            </a:r>
            <a:br>
              <a:rPr sz="1727" b="0"/>
            </a:br>
            <a:r>
              <a:rPr sz="1727" b="0"/>
              <a:t>http://asecuritysite.com/encryption</a:t>
            </a:r>
            <a:br>
              <a:rPr sz="1727" b="0"/>
            </a:br>
            <a:endParaRPr sz="1727" b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619" b="0"/>
              <a:t>Hashing Types.</a:t>
            </a:r>
            <a:br>
              <a:rPr sz="1619" b="0"/>
            </a:br>
            <a:r>
              <a:rPr sz="1619" b="0"/>
              <a:t>Hashing Methods.</a:t>
            </a:r>
            <a:br>
              <a:rPr sz="1619" b="0"/>
            </a:br>
            <a:r>
              <a:rPr sz="1619" b="0"/>
              <a:t>Salting.</a:t>
            </a:r>
            <a:br>
              <a:rPr sz="1619" b="0"/>
            </a:br>
            <a:r>
              <a:rPr sz="1619" b="0"/>
              <a:t>Collisions</a:t>
            </a:r>
            <a:r>
              <a:rPr sz="1619"/>
              <a:t>.</a:t>
            </a:r>
            <a:br>
              <a:rPr sz="1619"/>
            </a:br>
            <a:r>
              <a:rPr sz="1619"/>
              <a:t>LM and NTLM Hashes (Windows).</a:t>
            </a:r>
            <a:br>
              <a:rPr sz="1619"/>
            </a:br>
            <a:r>
              <a:rPr sz="1619" b="0"/>
              <a:t>Hash Benchmarks.</a:t>
            </a:r>
            <a:br>
              <a:rPr sz="1619" b="0"/>
            </a:br>
            <a:r>
              <a:rPr sz="1619" b="0"/>
              <a:t>Message Authentication Codes (MACs).</a:t>
            </a:r>
            <a:br>
              <a:rPr sz="1619" b="0"/>
            </a:br>
            <a:r>
              <a:rPr sz="1619" b="0"/>
              <a:t>OTP/HOTP.</a:t>
            </a:r>
            <a:br>
              <a:rPr sz="1619" b="0"/>
            </a:br>
            <a:r>
              <a:rPr sz="1619" b="0"/>
              <a:t>Secret Shares.</a:t>
            </a:r>
            <a:br>
              <a:rPr sz="1619" b="0"/>
            </a:br>
            <a:br>
              <a:rPr sz="1619" b="0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r>
              <a:rPr sz="1619" b="0"/>
              <a:t>http://asecuritysite.com/crypto03</a:t>
            </a:r>
            <a:br>
              <a:rPr sz="1619" b="0"/>
            </a:br>
            <a:r>
              <a:rPr sz="1619" b="0"/>
              <a:t>http://asecuritysite.com/encryption</a:t>
            </a:r>
            <a:br>
              <a:rPr sz="1619" b="0"/>
            </a:br>
            <a:endParaRPr sz="1619" b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782" b="0"/>
              <a:t>Hashing Types.</a:t>
            </a:r>
            <a:br>
              <a:rPr sz="1782" b="0"/>
            </a:br>
            <a:r>
              <a:rPr sz="1782" b="0"/>
              <a:t>Hashing Methods.</a:t>
            </a:r>
            <a:br>
              <a:rPr sz="1782" b="0"/>
            </a:br>
            <a:r>
              <a:rPr sz="1782" b="0"/>
              <a:t>Salting.</a:t>
            </a:r>
            <a:br>
              <a:rPr sz="1782" b="0"/>
            </a:br>
            <a:r>
              <a:rPr sz="1782" b="0"/>
              <a:t>Collisions.</a:t>
            </a:r>
            <a:br>
              <a:rPr sz="1782" b="0"/>
            </a:br>
            <a:r>
              <a:rPr sz="1782" b="0"/>
              <a:t>LM and NTLM Hashes (Windows).</a:t>
            </a:r>
            <a:br>
              <a:rPr sz="1782" b="0"/>
            </a:br>
            <a:r>
              <a:rPr sz="1782"/>
              <a:t>Hash Benchmarks.</a:t>
            </a:r>
            <a:br>
              <a:rPr sz="1782"/>
            </a:br>
            <a:r>
              <a:rPr sz="1782" b="0"/>
              <a:t>Message Authentication Codes (MACs).</a:t>
            </a:r>
            <a:br>
              <a:rPr sz="1782" b="0"/>
            </a:br>
            <a:r>
              <a:rPr sz="1782" b="0"/>
              <a:t>OTP/HOTP.</a:t>
            </a:r>
            <a:br>
              <a:rPr sz="1782" b="0"/>
            </a:br>
            <a:br>
              <a:rPr sz="1782" b="0"/>
            </a:br>
            <a:br>
              <a:rPr sz="1782" b="0"/>
            </a:br>
            <a:r>
              <a:rPr sz="2673">
                <a:solidFill>
                  <a:srgbClr val="000000"/>
                </a:solidFill>
              </a:rPr>
              <a:t>Prof Bill Buchanan OBE</a:t>
            </a:r>
            <a:br>
              <a:rPr sz="2673">
                <a:solidFill>
                  <a:srgbClr val="000000"/>
                </a:solidFill>
              </a:rPr>
            </a:br>
            <a:r>
              <a:rPr sz="1782" b="0"/>
              <a:t>http://asecuritysite.com/crypto03</a:t>
            </a:r>
            <a:br>
              <a:rPr sz="1782" b="0"/>
            </a:br>
            <a:r>
              <a:rPr sz="1782" b="0"/>
              <a:t>http://asecuritysite.com/encryption</a:t>
            </a:r>
            <a:br>
              <a:rPr sz="1782" b="0"/>
            </a:br>
            <a:endParaRPr sz="1782" b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/>
              <a:t>Message Authentication Codes (MACs).</a:t>
            </a:r>
            <a:br>
              <a:rPr sz="1800"/>
            </a:br>
            <a:r>
              <a:rPr sz="1800" b="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 b="0"/>
              <a:t>Hashing Types.</a:t>
            </a:r>
            <a:br>
              <a:rPr sz="1800" b="0"/>
            </a:br>
            <a:r>
              <a:rPr sz="1800" b="0"/>
              <a:t>Hashing Methods.</a:t>
            </a:r>
            <a:br>
              <a:rPr sz="1800" b="0"/>
            </a:br>
            <a:r>
              <a:rPr sz="1800" b="0"/>
              <a:t>Salting.</a:t>
            </a:r>
            <a:br>
              <a:rPr sz="1800" b="0"/>
            </a:br>
            <a:r>
              <a:rPr sz="1800" b="0"/>
              <a:t>Collisions.</a:t>
            </a:r>
            <a:br>
              <a:rPr sz="1800" b="0"/>
            </a:br>
            <a:r>
              <a:rPr sz="1800" b="0"/>
              <a:t>LM and NTLM Hashes (Windows).</a:t>
            </a:r>
            <a:br>
              <a:rPr sz="1800" b="0"/>
            </a:br>
            <a:r>
              <a:rPr sz="1800" b="0"/>
              <a:t>Hash Benchmarks.</a:t>
            </a:r>
            <a:br>
              <a:rPr sz="1800" b="0"/>
            </a:br>
            <a:r>
              <a:rPr sz="1800" b="0"/>
              <a:t>Message Authentication Codes (MACs).</a:t>
            </a:r>
            <a:br>
              <a:rPr sz="1800" b="0"/>
            </a:br>
            <a:r>
              <a:rPr sz="1800" b="0"/>
              <a:t>OTP/HOTP.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http://asecuritysite.com/crypto03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Hashing</a:t>
            </a:r>
            <a:br/>
            <a:br/>
            <a:r>
              <a:rPr sz="3200"/>
              <a:t>Hashcat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Hashing</a:t>
            </a:r>
            <a:br/>
            <a:br/>
            <a:r>
              <a:rPr sz="3200"/>
              <a:t>Brute Force (-a 3)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322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3200"/>
              <a:t>Rules and Lists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http://asecuritysite.com/crypto02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359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4283</Words>
  <Application>Microsoft Macintosh PowerPoint</Application>
  <PresentationFormat>On-screen Show (16:10)</PresentationFormat>
  <Paragraphs>662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Lucida Console</vt:lpstr>
      <vt:lpstr>Office Theme</vt:lpstr>
      <vt:lpstr>Chapter 3: Hashing  Hashing Types. Hashing Methods. Salting. Collisions. LM and NTLM Hashes (Windows). Hash Benchmarks. Message Authentication Codes (MACs). OTP/HOTP.   Prof Bill Buchanan OBE http://asecuritysite.com/crypto03 http://asecuritysite.com/encryption 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Chapter 3: Hashing  Hashing Types. Hashing Methods. Salting. Collisions. LM and NTLM Hashes (Windows). Hash Benchmarks. Message Authentication Codes (MACs). OTP/HOTP.   Prof Bill Buchanan OBE http://asecuritysite.com/crypto03 http://asecuritysite.com/encryption </vt:lpstr>
      <vt:lpstr>Benchmark</vt:lpstr>
      <vt:lpstr>Slowing a hash</vt:lpstr>
      <vt:lpstr>Chapter 3: Hashing  Hashing Types. Hashing Methods. Salting. Collisions. LM and NTLM Hashes (Windows). Hash Benchmarks. Message Authentication Codes (MACs). OTP/HOTP.  Prof Bill Buchanan OBE http://asecuritysite.com/crypto02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 Prof Bill Buchanan OBE http://asecuritysite.com/crypto03 http://asecuritysite.com/encryption </vt:lpstr>
      <vt:lpstr>PowerPoint Presentation</vt:lpstr>
      <vt:lpstr>Chapter 3: Hashing  Hashing Types. Hashing Methods. Salting. Collisions. LM and NTLM Hashes (Windows). Hash Benchmarks. Message Authentication Codes (MACs). OTP/HOTP.  Prof Bill Buchanan OBE http://asecuritysite.com/crypto03 http://asecuritysite.com/encryption </vt:lpstr>
      <vt:lpstr>Hashing  Hashcat  Prof Bill Buchanan OBE http://asecuritysite.com/crypto02 http://asecuritysite.com/encryption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http://asecuritysite.com/crypto02 http://asecuritysite.com/encryption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Chapter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7</cp:revision>
  <dcterms:modified xsi:type="dcterms:W3CDTF">2021-02-12T07:18:36Z</dcterms:modified>
</cp:coreProperties>
</file>